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6FC08-AC06-4829-8FDF-CA94A4021277}" type="datetimeFigureOut">
              <a:rPr lang="en-US" smtClean="0"/>
              <a:t>7/16/2012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4B735-B0F5-4BA3-A130-8A4BFFCEDA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6FC08-AC06-4829-8FDF-CA94A4021277}" type="datetimeFigureOut">
              <a:rPr lang="en-US" smtClean="0"/>
              <a:t>7/16/2012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4B735-B0F5-4BA3-A130-8A4BFFCEDA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6FC08-AC06-4829-8FDF-CA94A4021277}" type="datetimeFigureOut">
              <a:rPr lang="en-US" smtClean="0"/>
              <a:t>7/16/2012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4B735-B0F5-4BA3-A130-8A4BFFCEDA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6FC08-AC06-4829-8FDF-CA94A4021277}" type="datetimeFigureOut">
              <a:rPr lang="en-US" smtClean="0"/>
              <a:t>7/16/2012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4B735-B0F5-4BA3-A130-8A4BFFCEDA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6FC08-AC06-4829-8FDF-CA94A4021277}" type="datetimeFigureOut">
              <a:rPr lang="en-US" smtClean="0"/>
              <a:t>7/16/2012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4B735-B0F5-4BA3-A130-8A4BFFCEDA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6FC08-AC06-4829-8FDF-CA94A4021277}" type="datetimeFigureOut">
              <a:rPr lang="en-US" smtClean="0"/>
              <a:t>7/16/2012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4B735-B0F5-4BA3-A130-8A4BFFCEDA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6FC08-AC06-4829-8FDF-CA94A4021277}" type="datetimeFigureOut">
              <a:rPr lang="en-US" smtClean="0"/>
              <a:t>7/16/2012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4B735-B0F5-4BA3-A130-8A4BFFCEDA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6FC08-AC06-4829-8FDF-CA94A4021277}" type="datetimeFigureOut">
              <a:rPr lang="en-US" smtClean="0"/>
              <a:t>7/16/2012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4B735-B0F5-4BA3-A130-8A4BFFCEDA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6FC08-AC06-4829-8FDF-CA94A4021277}" type="datetimeFigureOut">
              <a:rPr lang="en-US" smtClean="0"/>
              <a:t>7/16/2012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4B735-B0F5-4BA3-A130-8A4BFFCEDA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6FC08-AC06-4829-8FDF-CA94A4021277}" type="datetimeFigureOut">
              <a:rPr lang="en-US" smtClean="0"/>
              <a:t>7/16/2012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4B735-B0F5-4BA3-A130-8A4BFFCEDA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6FC08-AC06-4829-8FDF-CA94A4021277}" type="datetimeFigureOut">
              <a:rPr lang="en-US" smtClean="0"/>
              <a:t>7/16/2012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4B735-B0F5-4BA3-A130-8A4BFFCEDA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6FC08-AC06-4829-8FDF-CA94A4021277}" type="datetimeFigureOut">
              <a:rPr lang="en-US" smtClean="0"/>
              <a:t>7/16/2012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4B735-B0F5-4BA3-A130-8A4BFFCEDAB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Unified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author Ali </a:t>
            </a:r>
            <a:r>
              <a:rPr lang="en-US" dirty="0" err="1"/>
              <a:t>Bahrami</a:t>
            </a:r>
            <a:r>
              <a:rPr lang="en-US" dirty="0"/>
              <a:t> (1999</a:t>
            </a:r>
            <a:r>
              <a:rPr lang="en-US" dirty="0" smtClean="0"/>
              <a:t>).</a:t>
            </a:r>
          </a:p>
          <a:p>
            <a:r>
              <a:rPr lang="en-US" dirty="0"/>
              <a:t>based on methodologies by </a:t>
            </a:r>
            <a:r>
              <a:rPr lang="en-US" dirty="0" err="1"/>
              <a:t>Booch</a:t>
            </a:r>
            <a:r>
              <a:rPr lang="en-US" dirty="0"/>
              <a:t>, </a:t>
            </a:r>
            <a:r>
              <a:rPr lang="en-US" dirty="0" err="1"/>
              <a:t>Rumbaugh</a:t>
            </a:r>
            <a:r>
              <a:rPr lang="en-US" dirty="0"/>
              <a:t>, and Jacobson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ttp://rabiunizam.tripod.com/webprojects/etms/images/3/image002.gif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457200"/>
            <a:ext cx="80010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The processes are:</a:t>
            </a:r>
          </a:p>
          <a:p>
            <a:r>
              <a:rPr lang="en-US" dirty="0"/>
              <a:t>1.     Use-case driven development</a:t>
            </a:r>
          </a:p>
          <a:p>
            <a:r>
              <a:rPr lang="en-US" dirty="0"/>
              <a:t>2.     Object-oriented analysis</a:t>
            </a:r>
          </a:p>
          <a:p>
            <a:r>
              <a:rPr lang="en-US" dirty="0"/>
              <a:t>3.     Object-oriented design</a:t>
            </a:r>
          </a:p>
          <a:p>
            <a:r>
              <a:rPr lang="en-US" dirty="0"/>
              <a:t>4.     Incremental development and prototyping</a:t>
            </a:r>
          </a:p>
          <a:p>
            <a:r>
              <a:rPr lang="en-US" dirty="0"/>
              <a:t>5.     Continuous testing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OOA process consists of the following steps:</a:t>
            </a:r>
          </a:p>
          <a:p>
            <a:r>
              <a:rPr lang="en-US" dirty="0"/>
              <a:t>1.     Identify the Actors.</a:t>
            </a:r>
          </a:p>
          <a:p>
            <a:r>
              <a:rPr lang="en-US" dirty="0"/>
              <a:t>2.     Develop a simple business process model using UML Activity diagram.</a:t>
            </a:r>
          </a:p>
          <a:p>
            <a:r>
              <a:rPr lang="en-US" dirty="0"/>
              <a:t>3.     Develop the Use Case.</a:t>
            </a:r>
          </a:p>
          <a:p>
            <a:r>
              <a:rPr lang="en-US" dirty="0"/>
              <a:t>4.     Develop interaction diagrams.</a:t>
            </a:r>
          </a:p>
          <a:p>
            <a:r>
              <a:rPr lang="en-US" dirty="0"/>
              <a:t>5.     Identify classes.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/>
              <a:t>OOD Process consists of:</a:t>
            </a:r>
          </a:p>
          <a:p>
            <a:r>
              <a:rPr lang="en-US" dirty="0"/>
              <a:t>1.     Designing classes, their attributes, methods, associations, structures and protocols, apply design axioms.</a:t>
            </a:r>
          </a:p>
          <a:p>
            <a:r>
              <a:rPr lang="en-US" dirty="0"/>
              <a:t>2.     Design the Access Layer</a:t>
            </a:r>
          </a:p>
          <a:p>
            <a:r>
              <a:rPr lang="en-US" dirty="0"/>
              <a:t>3.     Design and prototype User interface</a:t>
            </a:r>
          </a:p>
          <a:p>
            <a:r>
              <a:rPr lang="en-US" dirty="0"/>
              <a:t>4.     User Satisfaction and Usability Tests based on the Usage/Use Cases</a:t>
            </a:r>
          </a:p>
          <a:p>
            <a:r>
              <a:rPr lang="en-US" dirty="0"/>
              <a:t>5.     Iterated and refine the design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iii.      </a:t>
            </a:r>
            <a:r>
              <a:rPr lang="en-US" b="1"/>
              <a:t>Iterative Development and Continuous Testing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43</Words>
  <Application>Microsoft Office PowerPoint</Application>
  <PresentationFormat>On-screen Show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Unified Approach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1</cp:revision>
  <dcterms:created xsi:type="dcterms:W3CDTF">2012-07-16T05:25:34Z</dcterms:created>
  <dcterms:modified xsi:type="dcterms:W3CDTF">2012-07-16T05:30:31Z</dcterms:modified>
</cp:coreProperties>
</file>